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DRErLkcElGNNVDJ7PznWQ==" hashData="njyj1wZSCi6cRUseGNDhZkIxOuuWtF6NxeUT/Fr5Om61TeNEmGHERjyRoU1Dhhn4cnmoyY91o8TqQoXGxoF1r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DA1855E-D8A8-4B5E-B584-E7F5BF77D3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0AA1FF-C3AC-4059-9462-3AB2A853DA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1CB5-7C29-45DE-B9B9-3F21E6C979D1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1BBF204-08A8-4392-911C-354C0AB3D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328F9A-3627-4DA0-8E8F-8D3BC57D44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1E5B-75E5-4E24-A5CD-B6E7E52EB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91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143956E-AAFB-4AA6-A22B-8AA7597F8F1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45" y="6254750"/>
            <a:ext cx="5477510" cy="466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A51133E-5493-40C8-9FCD-A2C5EBC3C0BF}"/>
              </a:ext>
            </a:extLst>
          </p:cNvPr>
          <p:cNvSpPr/>
          <p:nvPr userDrawn="1"/>
        </p:nvSpPr>
        <p:spPr>
          <a:xfrm>
            <a:off x="3239589" y="340279"/>
            <a:ext cx="273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nl-NL" altLang="zh-TW" sz="2800" dirty="0">
                <a:ea typeface="PMingLiU" panose="02020500000000000000" pitchFamily="18" charset="-120"/>
                <a:cs typeface="Arial" panose="020B0604020202020204" pitchFamily="34" charset="0"/>
              </a:rPr>
              <a:t>Huiswerk 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8BCFD86-C6BA-4B3A-8250-446B8547F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6139" y="282699"/>
            <a:ext cx="2319968" cy="6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1111A8B-FE16-4525-8C18-9E7205C2D48E}"/>
              </a:ext>
            </a:extLst>
          </p:cNvPr>
          <p:cNvSpPr/>
          <p:nvPr/>
        </p:nvSpPr>
        <p:spPr>
          <a:xfrm>
            <a:off x="5764942" y="195863"/>
            <a:ext cx="2380768" cy="66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三月十六日</a:t>
            </a:r>
            <a:endParaRPr lang="nl-NL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54F7EE-C44E-42A7-BD7B-2652117C1A6C}"/>
              </a:ext>
            </a:extLst>
          </p:cNvPr>
          <p:cNvSpPr/>
          <p:nvPr/>
        </p:nvSpPr>
        <p:spPr>
          <a:xfrm>
            <a:off x="2890236" y="1429732"/>
            <a:ext cx="813018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  第十九課   鐵杵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磨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針</a:t>
            </a:r>
            <a:endParaRPr lang="nl-NL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各詞語寫一行</a:t>
            </a:r>
            <a:endParaRPr lang="nl-NL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en-US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1.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鐵杵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磨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針  </a:t>
            </a:r>
            <a:r>
              <a:rPr lang="en-US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專心  </a:t>
            </a:r>
            <a:r>
              <a:rPr lang="en-US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鐵杵  </a:t>
            </a:r>
            <a:r>
              <a:rPr lang="en-US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耐心</a:t>
            </a:r>
            <a:endParaRPr lang="nl-NL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en-US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詩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人  </a:t>
            </a:r>
            <a:r>
              <a:rPr lang="en-US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6.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工夫  </a:t>
            </a:r>
            <a:r>
              <a:rPr lang="en-US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7.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比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喻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en-US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困難</a:t>
            </a:r>
            <a:endParaRPr lang="nl-NL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完成第十九課作業</a:t>
            </a:r>
            <a:endParaRPr lang="nl-NL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※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温習下星期測驗句子</a:t>
            </a:r>
            <a:r>
              <a:rPr lang="nl-NL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第</a:t>
            </a:r>
            <a:r>
              <a:rPr lang="en-US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13 - 18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課   </a:t>
            </a:r>
            <a:r>
              <a:rPr lang="en-US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月</a:t>
            </a:r>
            <a:r>
              <a:rPr lang="en-US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23</a:t>
            </a: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日</a:t>
            </a:r>
            <a:endParaRPr lang="nl-NL" altLang="zh-TW" sz="28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B3BC2F2-8507-E187-9952-E917C812E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47"/>
            <a:ext cx="12192000" cy="680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67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DFKai-SB</vt:lpstr>
      <vt:lpstr>FZZhongKai-B08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63</cp:revision>
  <dcterms:created xsi:type="dcterms:W3CDTF">2021-09-27T08:40:27Z</dcterms:created>
  <dcterms:modified xsi:type="dcterms:W3CDTF">2024-03-11T09:58:07Z</dcterms:modified>
</cp:coreProperties>
</file>